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300" r:id="rId2"/>
    <p:sldId id="298" r:id="rId3"/>
    <p:sldId id="316" r:id="rId4"/>
    <p:sldId id="318" r:id="rId5"/>
    <p:sldId id="303" r:id="rId6"/>
    <p:sldId id="309" r:id="rId7"/>
    <p:sldId id="310" r:id="rId8"/>
    <p:sldId id="311" r:id="rId9"/>
    <p:sldId id="308" r:id="rId10"/>
    <p:sldId id="317" r:id="rId11"/>
    <p:sldId id="279" r:id="rId12"/>
    <p:sldId id="313" r:id="rId13"/>
    <p:sldId id="314" r:id="rId14"/>
    <p:sldId id="315" r:id="rId15"/>
    <p:sldId id="319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  <a:srgbClr val="333B6C"/>
    <a:srgbClr val="321547"/>
    <a:srgbClr val="A365D1"/>
    <a:srgbClr val="7E36B4"/>
    <a:srgbClr val="6E2F9D"/>
    <a:srgbClr val="58267E"/>
    <a:srgbClr val="401B5B"/>
    <a:srgbClr val="421C5E"/>
    <a:srgbClr val="2729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05" autoAdjust="0"/>
    <p:restoredTop sz="94753"/>
  </p:normalViewPr>
  <p:slideViewPr>
    <p:cSldViewPr snapToGrid="0">
      <p:cViewPr>
        <p:scale>
          <a:sx n="103" d="100"/>
          <a:sy n="103" d="100"/>
        </p:scale>
        <p:origin x="960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C13350-F0AD-0E4D-AC52-06887BF35C72}" type="datetimeFigureOut">
              <a:rPr kumimoji="1" lang="zh-CN" altLang="en-US" smtClean="0"/>
              <a:t>2018/4/12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C586CB-0C52-7F40-BC91-C85C9521B2D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9996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5028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748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528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030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2809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1046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0693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4152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483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471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70209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321547"/>
            </a:gs>
            <a:gs pos="100000">
              <a:srgbClr val="272950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73F513-0650-49B6-A551-A0B1B3B977E5}" type="datetimeFigureOut">
              <a:rPr lang="zh-CN" altLang="en-US" smtClean="0"/>
              <a:t>2018/4/12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11E09-CFEF-4300-BF9D-7616652D29A2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-594933" y="-557488"/>
            <a:ext cx="12605775" cy="8646438"/>
            <a:chOff x="-594933" y="-557488"/>
            <a:chExt cx="12605775" cy="8646438"/>
          </a:xfrm>
        </p:grpSpPr>
        <p:grpSp>
          <p:nvGrpSpPr>
            <p:cNvPr id="8" name="组合 7"/>
            <p:cNvGrpSpPr/>
            <p:nvPr/>
          </p:nvGrpSpPr>
          <p:grpSpPr>
            <a:xfrm>
              <a:off x="5321114" y="748302"/>
              <a:ext cx="6689728" cy="3667471"/>
              <a:chOff x="5321114" y="748302"/>
              <a:chExt cx="6689728" cy="3667471"/>
            </a:xfrm>
          </p:grpSpPr>
          <p:sp>
            <p:nvSpPr>
              <p:cNvPr id="57" name="椭圆 4"/>
              <p:cNvSpPr/>
              <p:nvPr/>
            </p:nvSpPr>
            <p:spPr>
              <a:xfrm rot="4282667">
                <a:off x="10455133" y="127622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椭圆 57"/>
              <p:cNvSpPr/>
              <p:nvPr/>
            </p:nvSpPr>
            <p:spPr>
              <a:xfrm flipH="1">
                <a:off x="6226326" y="4034844"/>
                <a:ext cx="45719" cy="45719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椭圆 4"/>
              <p:cNvSpPr/>
              <p:nvPr/>
            </p:nvSpPr>
            <p:spPr>
              <a:xfrm rot="4282667">
                <a:off x="7337099" y="168817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椭圆 4"/>
              <p:cNvSpPr/>
              <p:nvPr/>
            </p:nvSpPr>
            <p:spPr>
              <a:xfrm rot="4282667">
                <a:off x="7793666" y="1312791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椭圆 4"/>
              <p:cNvSpPr/>
              <p:nvPr/>
            </p:nvSpPr>
            <p:spPr>
              <a:xfrm rot="4282667">
                <a:off x="5323719" y="264540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椭圆 4"/>
              <p:cNvSpPr/>
              <p:nvPr/>
            </p:nvSpPr>
            <p:spPr>
              <a:xfrm rot="4282667">
                <a:off x="6202424" y="327050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椭圆 4"/>
              <p:cNvSpPr/>
              <p:nvPr/>
            </p:nvSpPr>
            <p:spPr>
              <a:xfrm rot="4282667">
                <a:off x="9655271" y="74569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椭圆 4"/>
              <p:cNvSpPr/>
              <p:nvPr/>
            </p:nvSpPr>
            <p:spPr>
              <a:xfrm rot="4282667">
                <a:off x="10907011" y="177154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5" name="椭圆 4"/>
              <p:cNvSpPr/>
              <p:nvPr/>
            </p:nvSpPr>
            <p:spPr>
              <a:xfrm rot="4282667">
                <a:off x="11962518" y="365456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6" name="椭圆 4"/>
              <p:cNvSpPr/>
              <p:nvPr/>
            </p:nvSpPr>
            <p:spPr>
              <a:xfrm rot="4282667">
                <a:off x="11537059" y="3383396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椭圆 4"/>
              <p:cNvSpPr/>
              <p:nvPr/>
            </p:nvSpPr>
            <p:spPr>
              <a:xfrm rot="4282667">
                <a:off x="11445424" y="4367449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045228" y="1889023"/>
              <a:ext cx="6689728" cy="3667471"/>
              <a:chOff x="5321114" y="748302"/>
              <a:chExt cx="6689728" cy="3667471"/>
            </a:xfrm>
          </p:grpSpPr>
          <p:sp>
            <p:nvSpPr>
              <p:cNvPr id="46" name="椭圆 4"/>
              <p:cNvSpPr/>
              <p:nvPr/>
            </p:nvSpPr>
            <p:spPr>
              <a:xfrm rot="4282667">
                <a:off x="10455133" y="127622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 flipH="1">
                <a:off x="6226326" y="4034844"/>
                <a:ext cx="45719" cy="45719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椭圆 4"/>
              <p:cNvSpPr/>
              <p:nvPr/>
            </p:nvSpPr>
            <p:spPr>
              <a:xfrm rot="4282667">
                <a:off x="7337099" y="168817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"/>
              <p:cNvSpPr/>
              <p:nvPr/>
            </p:nvSpPr>
            <p:spPr>
              <a:xfrm rot="4282667">
                <a:off x="7793666" y="1312791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"/>
              <p:cNvSpPr/>
              <p:nvPr/>
            </p:nvSpPr>
            <p:spPr>
              <a:xfrm rot="4282667">
                <a:off x="5323719" y="264540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椭圆 4"/>
              <p:cNvSpPr/>
              <p:nvPr/>
            </p:nvSpPr>
            <p:spPr>
              <a:xfrm rot="4282667">
                <a:off x="6202424" y="327050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4"/>
              <p:cNvSpPr/>
              <p:nvPr/>
            </p:nvSpPr>
            <p:spPr>
              <a:xfrm rot="4282667">
                <a:off x="9655271" y="74569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椭圆 4"/>
              <p:cNvSpPr/>
              <p:nvPr/>
            </p:nvSpPr>
            <p:spPr>
              <a:xfrm rot="4282667">
                <a:off x="10907011" y="177154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椭圆 4"/>
              <p:cNvSpPr/>
              <p:nvPr/>
            </p:nvSpPr>
            <p:spPr>
              <a:xfrm rot="4282667">
                <a:off x="11962518" y="365456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5" name="椭圆 4"/>
              <p:cNvSpPr/>
              <p:nvPr/>
            </p:nvSpPr>
            <p:spPr>
              <a:xfrm rot="4282667">
                <a:off x="11537059" y="3383396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椭圆 4"/>
              <p:cNvSpPr/>
              <p:nvPr/>
            </p:nvSpPr>
            <p:spPr>
              <a:xfrm rot="4282667">
                <a:off x="11445424" y="4367449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-544948" y="-305650"/>
              <a:ext cx="6689728" cy="3667471"/>
              <a:chOff x="5321114" y="748302"/>
              <a:chExt cx="6689728" cy="3667471"/>
            </a:xfrm>
          </p:grpSpPr>
          <p:sp>
            <p:nvSpPr>
              <p:cNvPr id="35" name="椭圆 4"/>
              <p:cNvSpPr/>
              <p:nvPr/>
            </p:nvSpPr>
            <p:spPr>
              <a:xfrm rot="4282667">
                <a:off x="10455133" y="127622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椭圆 35"/>
              <p:cNvSpPr/>
              <p:nvPr/>
            </p:nvSpPr>
            <p:spPr>
              <a:xfrm flipH="1">
                <a:off x="6226326" y="4034844"/>
                <a:ext cx="45719" cy="45719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4"/>
              <p:cNvSpPr/>
              <p:nvPr/>
            </p:nvSpPr>
            <p:spPr>
              <a:xfrm rot="4282667">
                <a:off x="7337099" y="168817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椭圆 4"/>
              <p:cNvSpPr/>
              <p:nvPr/>
            </p:nvSpPr>
            <p:spPr>
              <a:xfrm rot="4282667">
                <a:off x="7793666" y="1312791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4"/>
              <p:cNvSpPr/>
              <p:nvPr/>
            </p:nvSpPr>
            <p:spPr>
              <a:xfrm rot="4282667">
                <a:off x="5323719" y="264540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椭圆 4"/>
              <p:cNvSpPr/>
              <p:nvPr/>
            </p:nvSpPr>
            <p:spPr>
              <a:xfrm rot="4282667">
                <a:off x="6202424" y="327050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椭圆 4"/>
              <p:cNvSpPr/>
              <p:nvPr/>
            </p:nvSpPr>
            <p:spPr>
              <a:xfrm rot="4282667">
                <a:off x="9655271" y="74569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椭圆 4"/>
              <p:cNvSpPr/>
              <p:nvPr/>
            </p:nvSpPr>
            <p:spPr>
              <a:xfrm rot="4282667">
                <a:off x="10907011" y="177154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椭圆 4"/>
              <p:cNvSpPr/>
              <p:nvPr/>
            </p:nvSpPr>
            <p:spPr>
              <a:xfrm rot="4282667">
                <a:off x="11962518" y="365456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椭圆 4"/>
              <p:cNvSpPr/>
              <p:nvPr/>
            </p:nvSpPr>
            <p:spPr>
              <a:xfrm rot="4282667">
                <a:off x="11537059" y="3383396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椭圆 4"/>
              <p:cNvSpPr/>
              <p:nvPr/>
            </p:nvSpPr>
            <p:spPr>
              <a:xfrm rot="4282667">
                <a:off x="11445424" y="4367449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3900740" y="-557488"/>
              <a:ext cx="6689728" cy="3667471"/>
              <a:chOff x="5321114" y="748302"/>
              <a:chExt cx="6689728" cy="3667471"/>
            </a:xfrm>
          </p:grpSpPr>
          <p:sp>
            <p:nvSpPr>
              <p:cNvPr id="24" name="椭圆 4"/>
              <p:cNvSpPr/>
              <p:nvPr/>
            </p:nvSpPr>
            <p:spPr>
              <a:xfrm rot="4282667">
                <a:off x="10455133" y="127622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椭圆 24"/>
              <p:cNvSpPr/>
              <p:nvPr/>
            </p:nvSpPr>
            <p:spPr>
              <a:xfrm flipH="1">
                <a:off x="6226326" y="4034844"/>
                <a:ext cx="45719" cy="45719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椭圆 4"/>
              <p:cNvSpPr/>
              <p:nvPr/>
            </p:nvSpPr>
            <p:spPr>
              <a:xfrm rot="4282667">
                <a:off x="7337099" y="168817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椭圆 4"/>
              <p:cNvSpPr/>
              <p:nvPr/>
            </p:nvSpPr>
            <p:spPr>
              <a:xfrm rot="4282667">
                <a:off x="7793666" y="1312791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椭圆 4"/>
              <p:cNvSpPr/>
              <p:nvPr/>
            </p:nvSpPr>
            <p:spPr>
              <a:xfrm rot="4282667">
                <a:off x="5323719" y="264540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椭圆 4"/>
              <p:cNvSpPr/>
              <p:nvPr/>
            </p:nvSpPr>
            <p:spPr>
              <a:xfrm rot="4282667">
                <a:off x="6202424" y="327050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椭圆 4"/>
              <p:cNvSpPr/>
              <p:nvPr/>
            </p:nvSpPr>
            <p:spPr>
              <a:xfrm rot="4282667">
                <a:off x="9655271" y="74569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4"/>
              <p:cNvSpPr/>
              <p:nvPr/>
            </p:nvSpPr>
            <p:spPr>
              <a:xfrm rot="4282667">
                <a:off x="10907011" y="177154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4"/>
              <p:cNvSpPr/>
              <p:nvPr/>
            </p:nvSpPr>
            <p:spPr>
              <a:xfrm rot="4282667">
                <a:off x="11962518" y="365456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4"/>
              <p:cNvSpPr/>
              <p:nvPr/>
            </p:nvSpPr>
            <p:spPr>
              <a:xfrm rot="4282667">
                <a:off x="11537059" y="3383396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4"/>
              <p:cNvSpPr/>
              <p:nvPr/>
            </p:nvSpPr>
            <p:spPr>
              <a:xfrm rot="4282667">
                <a:off x="11445424" y="4367449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-594933" y="4421479"/>
              <a:ext cx="6689728" cy="3667471"/>
              <a:chOff x="5321114" y="748302"/>
              <a:chExt cx="6689728" cy="3667471"/>
            </a:xfrm>
          </p:grpSpPr>
          <p:sp>
            <p:nvSpPr>
              <p:cNvPr id="13" name="椭圆 4"/>
              <p:cNvSpPr/>
              <p:nvPr/>
            </p:nvSpPr>
            <p:spPr>
              <a:xfrm rot="4282667">
                <a:off x="10455133" y="127622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 flipH="1">
                <a:off x="6226326" y="4034844"/>
                <a:ext cx="45719" cy="45719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4"/>
              <p:cNvSpPr/>
              <p:nvPr/>
            </p:nvSpPr>
            <p:spPr>
              <a:xfrm rot="4282667">
                <a:off x="7337099" y="168817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椭圆 4"/>
              <p:cNvSpPr/>
              <p:nvPr/>
            </p:nvSpPr>
            <p:spPr>
              <a:xfrm rot="4282667">
                <a:off x="7793666" y="1312791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4"/>
              <p:cNvSpPr/>
              <p:nvPr/>
            </p:nvSpPr>
            <p:spPr>
              <a:xfrm rot="4282667">
                <a:off x="5323719" y="264540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椭圆 4"/>
              <p:cNvSpPr/>
              <p:nvPr/>
            </p:nvSpPr>
            <p:spPr>
              <a:xfrm rot="4282667">
                <a:off x="6202424" y="3270505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椭圆 4"/>
              <p:cNvSpPr/>
              <p:nvPr/>
            </p:nvSpPr>
            <p:spPr>
              <a:xfrm rot="4282667">
                <a:off x="9655271" y="745697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椭圆 4"/>
              <p:cNvSpPr/>
              <p:nvPr/>
            </p:nvSpPr>
            <p:spPr>
              <a:xfrm rot="4282667">
                <a:off x="10907011" y="177154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4"/>
              <p:cNvSpPr/>
              <p:nvPr/>
            </p:nvSpPr>
            <p:spPr>
              <a:xfrm rot="4282667">
                <a:off x="11962518" y="3654562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椭圆 4"/>
              <p:cNvSpPr/>
              <p:nvPr/>
            </p:nvSpPr>
            <p:spPr>
              <a:xfrm rot="4282667">
                <a:off x="11537059" y="3383396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椭圆 4"/>
              <p:cNvSpPr/>
              <p:nvPr/>
            </p:nvSpPr>
            <p:spPr>
              <a:xfrm rot="4282667">
                <a:off x="11445424" y="4367449"/>
                <a:ext cx="45719" cy="50929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86267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8539862" y="3876643"/>
            <a:ext cx="5035942" cy="4133484"/>
            <a:chOff x="6383395" y="1308461"/>
            <a:chExt cx="5035942" cy="4133484"/>
          </a:xfrm>
        </p:grpSpPr>
        <p:grpSp>
          <p:nvGrpSpPr>
            <p:cNvPr id="28" name="组合 27"/>
            <p:cNvGrpSpPr/>
            <p:nvPr/>
          </p:nvGrpSpPr>
          <p:grpSpPr>
            <a:xfrm>
              <a:off x="7137431" y="1639407"/>
              <a:ext cx="3515557" cy="3515557"/>
              <a:chOff x="6169981" y="1651247"/>
              <a:chExt cx="3515557" cy="3515557"/>
            </a:xfrm>
            <a:effectLst>
              <a:outerShdw blurRad="1270000" sx="119000" sy="119000" algn="ctr" rotWithShape="0">
                <a:schemeClr val="bg1">
                  <a:alpha val="19000"/>
                </a:schemeClr>
              </a:outerShdw>
            </a:effectLst>
          </p:grpSpPr>
          <p:sp>
            <p:nvSpPr>
              <p:cNvPr id="4" name="椭圆 3"/>
              <p:cNvSpPr/>
              <p:nvPr/>
            </p:nvSpPr>
            <p:spPr>
              <a:xfrm>
                <a:off x="6169981" y="1651247"/>
                <a:ext cx="3515557" cy="351555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椭圆 4"/>
              <p:cNvSpPr/>
              <p:nvPr/>
            </p:nvSpPr>
            <p:spPr>
              <a:xfrm>
                <a:off x="7076942" y="2007711"/>
                <a:ext cx="779797" cy="868656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7181234" y="3374557"/>
                <a:ext cx="406893" cy="406893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8328117" y="3108644"/>
                <a:ext cx="772234" cy="708776"/>
              </a:xfrm>
              <a:custGeom>
                <a:avLst/>
                <a:gdLst>
                  <a:gd name="connsiteX0" fmla="*/ 0 w 708734"/>
                  <a:gd name="connsiteY0" fmla="*/ 354367 h 708734"/>
                  <a:gd name="connsiteX1" fmla="*/ 354367 w 708734"/>
                  <a:gd name="connsiteY1" fmla="*/ 0 h 708734"/>
                  <a:gd name="connsiteX2" fmla="*/ 708734 w 708734"/>
                  <a:gd name="connsiteY2" fmla="*/ 354367 h 708734"/>
                  <a:gd name="connsiteX3" fmla="*/ 354367 w 708734"/>
                  <a:gd name="connsiteY3" fmla="*/ 708734 h 708734"/>
                  <a:gd name="connsiteX4" fmla="*/ 0 w 708734"/>
                  <a:gd name="connsiteY4" fmla="*/ 354367 h 708734"/>
                  <a:gd name="connsiteX0" fmla="*/ 0 w 772234"/>
                  <a:gd name="connsiteY0" fmla="*/ 367087 h 708776"/>
                  <a:gd name="connsiteX1" fmla="*/ 417867 w 772234"/>
                  <a:gd name="connsiteY1" fmla="*/ 20 h 708776"/>
                  <a:gd name="connsiteX2" fmla="*/ 772234 w 772234"/>
                  <a:gd name="connsiteY2" fmla="*/ 354387 h 708776"/>
                  <a:gd name="connsiteX3" fmla="*/ 417867 w 772234"/>
                  <a:gd name="connsiteY3" fmla="*/ 708754 h 708776"/>
                  <a:gd name="connsiteX4" fmla="*/ 0 w 772234"/>
                  <a:gd name="connsiteY4" fmla="*/ 367087 h 7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234" h="708776">
                    <a:moveTo>
                      <a:pt x="0" y="367087"/>
                    </a:moveTo>
                    <a:cubicBezTo>
                      <a:pt x="0" y="171376"/>
                      <a:pt x="289161" y="2137"/>
                      <a:pt x="417867" y="20"/>
                    </a:cubicBezTo>
                    <a:cubicBezTo>
                      <a:pt x="546573" y="-2097"/>
                      <a:pt x="772234" y="158676"/>
                      <a:pt x="772234" y="354387"/>
                    </a:cubicBezTo>
                    <a:cubicBezTo>
                      <a:pt x="772234" y="550098"/>
                      <a:pt x="546573" y="706637"/>
                      <a:pt x="417867" y="708754"/>
                    </a:cubicBezTo>
                    <a:cubicBezTo>
                      <a:pt x="289161" y="710871"/>
                      <a:pt x="0" y="562798"/>
                      <a:pt x="0" y="367087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7502371" y="4049697"/>
                <a:ext cx="531181" cy="531181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任意多边形 11"/>
              <p:cNvSpPr/>
              <p:nvPr/>
            </p:nvSpPr>
            <p:spPr>
              <a:xfrm>
                <a:off x="8332502" y="1705990"/>
                <a:ext cx="498490" cy="340009"/>
              </a:xfrm>
              <a:custGeom>
                <a:avLst/>
                <a:gdLst>
                  <a:gd name="connsiteX0" fmla="*/ 11881 w 498490"/>
                  <a:gd name="connsiteY0" fmla="*/ 0 h 340009"/>
                  <a:gd name="connsiteX1" fmla="*/ 119518 w 498490"/>
                  <a:gd name="connsiteY1" fmla="*/ 27676 h 340009"/>
                  <a:gd name="connsiteX2" fmla="*/ 434670 w 498490"/>
                  <a:gd name="connsiteY2" fmla="*/ 160805 h 340009"/>
                  <a:gd name="connsiteX3" fmla="*/ 498490 w 498490"/>
                  <a:gd name="connsiteY3" fmla="*/ 199576 h 340009"/>
                  <a:gd name="connsiteX4" fmla="*/ 485824 w 498490"/>
                  <a:gd name="connsiteY4" fmla="*/ 222913 h 340009"/>
                  <a:gd name="connsiteX5" fmla="*/ 265591 w 498490"/>
                  <a:gd name="connsiteY5" fmla="*/ 340009 h 340009"/>
                  <a:gd name="connsiteX6" fmla="*/ 0 w 498490"/>
                  <a:gd name="connsiteY6" fmla="*/ 74418 h 340009"/>
                  <a:gd name="connsiteX7" fmla="*/ 5396 w 498490"/>
                  <a:gd name="connsiteY7" fmla="*/ 20892 h 3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490" h="340009">
                    <a:moveTo>
                      <a:pt x="11881" y="0"/>
                    </a:moveTo>
                    <a:lnTo>
                      <a:pt x="119518" y="27676"/>
                    </a:lnTo>
                    <a:cubicBezTo>
                      <a:pt x="229601" y="61916"/>
                      <a:pt x="335044" y="106684"/>
                      <a:pt x="434670" y="160805"/>
                    </a:cubicBezTo>
                    <a:lnTo>
                      <a:pt x="498490" y="199576"/>
                    </a:lnTo>
                    <a:lnTo>
                      <a:pt x="485824" y="222913"/>
                    </a:lnTo>
                    <a:cubicBezTo>
                      <a:pt x="438095" y="293560"/>
                      <a:pt x="357268" y="340009"/>
                      <a:pt x="265591" y="340009"/>
                    </a:cubicBezTo>
                    <a:cubicBezTo>
                      <a:pt x="118909" y="340009"/>
                      <a:pt x="0" y="221100"/>
                      <a:pt x="0" y="74418"/>
                    </a:cubicBezTo>
                    <a:cubicBezTo>
                      <a:pt x="0" y="56083"/>
                      <a:pt x="1858" y="38182"/>
                      <a:pt x="5396" y="20892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任意多边形 19"/>
              <p:cNvSpPr/>
              <p:nvPr/>
            </p:nvSpPr>
            <p:spPr>
              <a:xfrm>
                <a:off x="8608381" y="4518917"/>
                <a:ext cx="589186" cy="491848"/>
              </a:xfrm>
              <a:custGeom>
                <a:avLst/>
                <a:gdLst>
                  <a:gd name="connsiteX0" fmla="*/ 354367 w 589186"/>
                  <a:gd name="connsiteY0" fmla="*/ 0 h 491848"/>
                  <a:gd name="connsiteX1" fmla="*/ 552497 w 589186"/>
                  <a:gd name="connsiteY1" fmla="*/ 60521 h 491848"/>
                  <a:gd name="connsiteX2" fmla="*/ 589186 w 589186"/>
                  <a:gd name="connsiteY2" fmla="*/ 90792 h 491848"/>
                  <a:gd name="connsiteX3" fmla="*/ 551960 w 589186"/>
                  <a:gd name="connsiteY3" fmla="*/ 131751 h 491848"/>
                  <a:gd name="connsiteX4" fmla="*/ 146884 w 589186"/>
                  <a:gd name="connsiteY4" fmla="*/ 434438 h 491848"/>
                  <a:gd name="connsiteX5" fmla="*/ 27707 w 589186"/>
                  <a:gd name="connsiteY5" fmla="*/ 491848 h 491848"/>
                  <a:gd name="connsiteX6" fmla="*/ 7200 w 589186"/>
                  <a:gd name="connsiteY6" fmla="*/ 425784 h 491848"/>
                  <a:gd name="connsiteX7" fmla="*/ 0 w 589186"/>
                  <a:gd name="connsiteY7" fmla="*/ 354367 h 491848"/>
                  <a:gd name="connsiteX8" fmla="*/ 354367 w 589186"/>
                  <a:gd name="connsiteY8" fmla="*/ 0 h 49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9186" h="491848">
                    <a:moveTo>
                      <a:pt x="354367" y="0"/>
                    </a:moveTo>
                    <a:cubicBezTo>
                      <a:pt x="427759" y="0"/>
                      <a:pt x="495940" y="22311"/>
                      <a:pt x="552497" y="60521"/>
                    </a:cubicBezTo>
                    <a:lnTo>
                      <a:pt x="589186" y="90792"/>
                    </a:lnTo>
                    <a:lnTo>
                      <a:pt x="551960" y="131751"/>
                    </a:lnTo>
                    <a:cubicBezTo>
                      <a:pt x="432674" y="251037"/>
                      <a:pt x="296324" y="353258"/>
                      <a:pt x="146884" y="434438"/>
                    </a:cubicBezTo>
                    <a:lnTo>
                      <a:pt x="27707" y="491848"/>
                    </a:lnTo>
                    <a:lnTo>
                      <a:pt x="7200" y="425784"/>
                    </a:lnTo>
                    <a:cubicBezTo>
                      <a:pt x="2479" y="402716"/>
                      <a:pt x="0" y="378831"/>
                      <a:pt x="0" y="354367"/>
                    </a:cubicBezTo>
                    <a:cubicBezTo>
                      <a:pt x="0" y="158656"/>
                      <a:pt x="158656" y="0"/>
                      <a:pt x="354367" y="0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8763741" y="2672180"/>
                <a:ext cx="203446" cy="203446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 17"/>
              <p:cNvSpPr/>
              <p:nvPr/>
            </p:nvSpPr>
            <p:spPr>
              <a:xfrm>
                <a:off x="6943816" y="4648065"/>
                <a:ext cx="283627" cy="371578"/>
              </a:xfrm>
              <a:custGeom>
                <a:avLst/>
                <a:gdLst>
                  <a:gd name="connsiteX0" fmla="*/ 138994 w 283627"/>
                  <a:gd name="connsiteY0" fmla="*/ 0 h 371578"/>
                  <a:gd name="connsiteX1" fmla="*/ 283627 w 283627"/>
                  <a:gd name="connsiteY1" fmla="*/ 265221 h 371578"/>
                  <a:gd name="connsiteX2" fmla="*/ 272261 w 283627"/>
                  <a:gd name="connsiteY2" fmla="*/ 368457 h 371578"/>
                  <a:gd name="connsiteX3" fmla="*/ 271114 w 283627"/>
                  <a:gd name="connsiteY3" fmla="*/ 371578 h 371578"/>
                  <a:gd name="connsiteX4" fmla="*/ 177768 w 283627"/>
                  <a:gd name="connsiteY4" fmla="*/ 326611 h 371578"/>
                  <a:gd name="connsiteX5" fmla="*/ 32839 w 283627"/>
                  <a:gd name="connsiteY5" fmla="*/ 238564 h 371578"/>
                  <a:gd name="connsiteX6" fmla="*/ 0 w 283627"/>
                  <a:gd name="connsiteY6" fmla="*/ 214008 h 371578"/>
                  <a:gd name="connsiteX7" fmla="*/ 5727 w 283627"/>
                  <a:gd name="connsiteY7" fmla="*/ 161985 h 371578"/>
                  <a:gd name="connsiteX8" fmla="*/ 138994 w 283627"/>
                  <a:gd name="connsiteY8" fmla="*/ 0 h 37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627" h="371578">
                    <a:moveTo>
                      <a:pt x="138994" y="0"/>
                    </a:moveTo>
                    <a:cubicBezTo>
                      <a:pt x="218873" y="0"/>
                      <a:pt x="283627" y="118743"/>
                      <a:pt x="283627" y="265221"/>
                    </a:cubicBezTo>
                    <a:cubicBezTo>
                      <a:pt x="283627" y="301841"/>
                      <a:pt x="279580" y="336727"/>
                      <a:pt x="272261" y="368457"/>
                    </a:cubicBezTo>
                    <a:lnTo>
                      <a:pt x="271114" y="371578"/>
                    </a:lnTo>
                    <a:lnTo>
                      <a:pt x="177768" y="326611"/>
                    </a:lnTo>
                    <a:cubicBezTo>
                      <a:pt x="127955" y="299551"/>
                      <a:pt x="79596" y="270153"/>
                      <a:pt x="32839" y="238564"/>
                    </a:cubicBezTo>
                    <a:lnTo>
                      <a:pt x="0" y="214008"/>
                    </a:lnTo>
                    <a:lnTo>
                      <a:pt x="5727" y="161985"/>
                    </a:lnTo>
                    <a:cubicBezTo>
                      <a:pt x="27683" y="66793"/>
                      <a:pt x="79085" y="0"/>
                      <a:pt x="138994" y="0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6581314" y="3006940"/>
                <a:ext cx="362502" cy="314787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弧形 23"/>
            <p:cNvSpPr/>
            <p:nvPr/>
          </p:nvSpPr>
          <p:spPr>
            <a:xfrm rot="1031619">
              <a:off x="6383395" y="2983189"/>
              <a:ext cx="4881737" cy="1077728"/>
            </a:xfrm>
            <a:prstGeom prst="arc">
              <a:avLst>
                <a:gd name="adj1" fmla="val 20892985"/>
                <a:gd name="adj2" fmla="val 11564793"/>
              </a:avLst>
            </a:prstGeom>
            <a:noFill/>
            <a:ln w="25400">
              <a:solidFill>
                <a:srgbClr val="1D1E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/>
            <p:cNvGrpSpPr/>
            <p:nvPr/>
          </p:nvGrpSpPr>
          <p:grpSpPr>
            <a:xfrm rot="6566411">
              <a:off x="10804973" y="2255342"/>
              <a:ext cx="358381" cy="358381"/>
              <a:chOff x="6169981" y="1651247"/>
              <a:chExt cx="3515557" cy="3515557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6169981" y="1651247"/>
                <a:ext cx="3515557" cy="351555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1" name="椭圆 4"/>
              <p:cNvSpPr/>
              <p:nvPr/>
            </p:nvSpPr>
            <p:spPr>
              <a:xfrm>
                <a:off x="7076942" y="2007711"/>
                <a:ext cx="779797" cy="868656"/>
              </a:xfrm>
              <a:custGeom>
                <a:avLst/>
                <a:gdLst>
                  <a:gd name="connsiteX0" fmla="*/ 0 w 779755"/>
                  <a:gd name="connsiteY0" fmla="*/ 389878 h 779755"/>
                  <a:gd name="connsiteX1" fmla="*/ 389878 w 779755"/>
                  <a:gd name="connsiteY1" fmla="*/ 0 h 779755"/>
                  <a:gd name="connsiteX2" fmla="*/ 779756 w 779755"/>
                  <a:gd name="connsiteY2" fmla="*/ 389878 h 779755"/>
                  <a:gd name="connsiteX3" fmla="*/ 389878 w 779755"/>
                  <a:gd name="connsiteY3" fmla="*/ 779756 h 779755"/>
                  <a:gd name="connsiteX4" fmla="*/ 0 w 779755"/>
                  <a:gd name="connsiteY4" fmla="*/ 389878 h 779755"/>
                  <a:gd name="connsiteX0" fmla="*/ 41 w 779797"/>
                  <a:gd name="connsiteY0" fmla="*/ 478778 h 868656"/>
                  <a:gd name="connsiteX1" fmla="*/ 408969 w 779797"/>
                  <a:gd name="connsiteY1" fmla="*/ 0 h 868656"/>
                  <a:gd name="connsiteX2" fmla="*/ 779797 w 779797"/>
                  <a:gd name="connsiteY2" fmla="*/ 478778 h 868656"/>
                  <a:gd name="connsiteX3" fmla="*/ 389919 w 779797"/>
                  <a:gd name="connsiteY3" fmla="*/ 868656 h 868656"/>
                  <a:gd name="connsiteX4" fmla="*/ 41 w 779797"/>
                  <a:gd name="connsiteY4" fmla="*/ 478778 h 868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9797" h="868656">
                    <a:moveTo>
                      <a:pt x="41" y="478778"/>
                    </a:moveTo>
                    <a:cubicBezTo>
                      <a:pt x="3216" y="334002"/>
                      <a:pt x="193645" y="0"/>
                      <a:pt x="408969" y="0"/>
                    </a:cubicBezTo>
                    <a:cubicBezTo>
                      <a:pt x="624293" y="0"/>
                      <a:pt x="779797" y="263454"/>
                      <a:pt x="779797" y="478778"/>
                    </a:cubicBezTo>
                    <a:cubicBezTo>
                      <a:pt x="779797" y="694102"/>
                      <a:pt x="605243" y="868656"/>
                      <a:pt x="389919" y="868656"/>
                    </a:cubicBezTo>
                    <a:cubicBezTo>
                      <a:pt x="174595" y="868656"/>
                      <a:pt x="-3134" y="623554"/>
                      <a:pt x="41" y="478778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7181234" y="3374557"/>
                <a:ext cx="406893" cy="406893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3" name="椭圆 6"/>
              <p:cNvSpPr/>
              <p:nvPr/>
            </p:nvSpPr>
            <p:spPr>
              <a:xfrm>
                <a:off x="8328117" y="3108644"/>
                <a:ext cx="772234" cy="708776"/>
              </a:xfrm>
              <a:custGeom>
                <a:avLst/>
                <a:gdLst>
                  <a:gd name="connsiteX0" fmla="*/ 0 w 708734"/>
                  <a:gd name="connsiteY0" fmla="*/ 354367 h 708734"/>
                  <a:gd name="connsiteX1" fmla="*/ 354367 w 708734"/>
                  <a:gd name="connsiteY1" fmla="*/ 0 h 708734"/>
                  <a:gd name="connsiteX2" fmla="*/ 708734 w 708734"/>
                  <a:gd name="connsiteY2" fmla="*/ 354367 h 708734"/>
                  <a:gd name="connsiteX3" fmla="*/ 354367 w 708734"/>
                  <a:gd name="connsiteY3" fmla="*/ 708734 h 708734"/>
                  <a:gd name="connsiteX4" fmla="*/ 0 w 708734"/>
                  <a:gd name="connsiteY4" fmla="*/ 354367 h 708734"/>
                  <a:gd name="connsiteX0" fmla="*/ 0 w 772234"/>
                  <a:gd name="connsiteY0" fmla="*/ 367087 h 708776"/>
                  <a:gd name="connsiteX1" fmla="*/ 417867 w 772234"/>
                  <a:gd name="connsiteY1" fmla="*/ 20 h 708776"/>
                  <a:gd name="connsiteX2" fmla="*/ 772234 w 772234"/>
                  <a:gd name="connsiteY2" fmla="*/ 354387 h 708776"/>
                  <a:gd name="connsiteX3" fmla="*/ 417867 w 772234"/>
                  <a:gd name="connsiteY3" fmla="*/ 708754 h 708776"/>
                  <a:gd name="connsiteX4" fmla="*/ 0 w 772234"/>
                  <a:gd name="connsiteY4" fmla="*/ 367087 h 7087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72234" h="708776">
                    <a:moveTo>
                      <a:pt x="0" y="367087"/>
                    </a:moveTo>
                    <a:cubicBezTo>
                      <a:pt x="0" y="171376"/>
                      <a:pt x="289161" y="2137"/>
                      <a:pt x="417867" y="20"/>
                    </a:cubicBezTo>
                    <a:cubicBezTo>
                      <a:pt x="546573" y="-2097"/>
                      <a:pt x="772234" y="158676"/>
                      <a:pt x="772234" y="354387"/>
                    </a:cubicBezTo>
                    <a:cubicBezTo>
                      <a:pt x="772234" y="550098"/>
                      <a:pt x="546573" y="706637"/>
                      <a:pt x="417867" y="708754"/>
                    </a:cubicBezTo>
                    <a:cubicBezTo>
                      <a:pt x="289161" y="710871"/>
                      <a:pt x="0" y="562798"/>
                      <a:pt x="0" y="367087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7502371" y="4049697"/>
                <a:ext cx="531181" cy="531181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5" name="任意多边形 34"/>
              <p:cNvSpPr/>
              <p:nvPr/>
            </p:nvSpPr>
            <p:spPr>
              <a:xfrm>
                <a:off x="8332502" y="1705990"/>
                <a:ext cx="498490" cy="340009"/>
              </a:xfrm>
              <a:custGeom>
                <a:avLst/>
                <a:gdLst>
                  <a:gd name="connsiteX0" fmla="*/ 11881 w 498490"/>
                  <a:gd name="connsiteY0" fmla="*/ 0 h 340009"/>
                  <a:gd name="connsiteX1" fmla="*/ 119518 w 498490"/>
                  <a:gd name="connsiteY1" fmla="*/ 27676 h 340009"/>
                  <a:gd name="connsiteX2" fmla="*/ 434670 w 498490"/>
                  <a:gd name="connsiteY2" fmla="*/ 160805 h 340009"/>
                  <a:gd name="connsiteX3" fmla="*/ 498490 w 498490"/>
                  <a:gd name="connsiteY3" fmla="*/ 199576 h 340009"/>
                  <a:gd name="connsiteX4" fmla="*/ 485824 w 498490"/>
                  <a:gd name="connsiteY4" fmla="*/ 222913 h 340009"/>
                  <a:gd name="connsiteX5" fmla="*/ 265591 w 498490"/>
                  <a:gd name="connsiteY5" fmla="*/ 340009 h 340009"/>
                  <a:gd name="connsiteX6" fmla="*/ 0 w 498490"/>
                  <a:gd name="connsiteY6" fmla="*/ 74418 h 340009"/>
                  <a:gd name="connsiteX7" fmla="*/ 5396 w 498490"/>
                  <a:gd name="connsiteY7" fmla="*/ 20892 h 340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98490" h="340009">
                    <a:moveTo>
                      <a:pt x="11881" y="0"/>
                    </a:moveTo>
                    <a:lnTo>
                      <a:pt x="119518" y="27676"/>
                    </a:lnTo>
                    <a:cubicBezTo>
                      <a:pt x="229601" y="61916"/>
                      <a:pt x="335044" y="106684"/>
                      <a:pt x="434670" y="160805"/>
                    </a:cubicBezTo>
                    <a:lnTo>
                      <a:pt x="498490" y="199576"/>
                    </a:lnTo>
                    <a:lnTo>
                      <a:pt x="485824" y="222913"/>
                    </a:lnTo>
                    <a:cubicBezTo>
                      <a:pt x="438095" y="293560"/>
                      <a:pt x="357268" y="340009"/>
                      <a:pt x="265591" y="340009"/>
                    </a:cubicBezTo>
                    <a:cubicBezTo>
                      <a:pt x="118909" y="340009"/>
                      <a:pt x="0" y="221100"/>
                      <a:pt x="0" y="74418"/>
                    </a:cubicBezTo>
                    <a:cubicBezTo>
                      <a:pt x="0" y="56083"/>
                      <a:pt x="1858" y="38182"/>
                      <a:pt x="5396" y="20892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任意多边形 35"/>
              <p:cNvSpPr/>
              <p:nvPr/>
            </p:nvSpPr>
            <p:spPr>
              <a:xfrm>
                <a:off x="8608381" y="4518917"/>
                <a:ext cx="589186" cy="491848"/>
              </a:xfrm>
              <a:custGeom>
                <a:avLst/>
                <a:gdLst>
                  <a:gd name="connsiteX0" fmla="*/ 354367 w 589186"/>
                  <a:gd name="connsiteY0" fmla="*/ 0 h 491848"/>
                  <a:gd name="connsiteX1" fmla="*/ 552497 w 589186"/>
                  <a:gd name="connsiteY1" fmla="*/ 60521 h 491848"/>
                  <a:gd name="connsiteX2" fmla="*/ 589186 w 589186"/>
                  <a:gd name="connsiteY2" fmla="*/ 90792 h 491848"/>
                  <a:gd name="connsiteX3" fmla="*/ 551960 w 589186"/>
                  <a:gd name="connsiteY3" fmla="*/ 131751 h 491848"/>
                  <a:gd name="connsiteX4" fmla="*/ 146884 w 589186"/>
                  <a:gd name="connsiteY4" fmla="*/ 434438 h 491848"/>
                  <a:gd name="connsiteX5" fmla="*/ 27707 w 589186"/>
                  <a:gd name="connsiteY5" fmla="*/ 491848 h 491848"/>
                  <a:gd name="connsiteX6" fmla="*/ 7200 w 589186"/>
                  <a:gd name="connsiteY6" fmla="*/ 425784 h 491848"/>
                  <a:gd name="connsiteX7" fmla="*/ 0 w 589186"/>
                  <a:gd name="connsiteY7" fmla="*/ 354367 h 491848"/>
                  <a:gd name="connsiteX8" fmla="*/ 354367 w 589186"/>
                  <a:gd name="connsiteY8" fmla="*/ 0 h 4918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9186" h="491848">
                    <a:moveTo>
                      <a:pt x="354367" y="0"/>
                    </a:moveTo>
                    <a:cubicBezTo>
                      <a:pt x="427759" y="0"/>
                      <a:pt x="495940" y="22311"/>
                      <a:pt x="552497" y="60521"/>
                    </a:cubicBezTo>
                    <a:lnTo>
                      <a:pt x="589186" y="90792"/>
                    </a:lnTo>
                    <a:lnTo>
                      <a:pt x="551960" y="131751"/>
                    </a:lnTo>
                    <a:cubicBezTo>
                      <a:pt x="432674" y="251037"/>
                      <a:pt x="296324" y="353258"/>
                      <a:pt x="146884" y="434438"/>
                    </a:cubicBezTo>
                    <a:lnTo>
                      <a:pt x="27707" y="491848"/>
                    </a:lnTo>
                    <a:lnTo>
                      <a:pt x="7200" y="425784"/>
                    </a:lnTo>
                    <a:cubicBezTo>
                      <a:pt x="2479" y="402716"/>
                      <a:pt x="0" y="378831"/>
                      <a:pt x="0" y="354367"/>
                    </a:cubicBezTo>
                    <a:cubicBezTo>
                      <a:pt x="0" y="158656"/>
                      <a:pt x="158656" y="0"/>
                      <a:pt x="354367" y="0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7" name="椭圆 36"/>
              <p:cNvSpPr/>
              <p:nvPr/>
            </p:nvSpPr>
            <p:spPr>
              <a:xfrm>
                <a:off x="8763741" y="2672180"/>
                <a:ext cx="203446" cy="203446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8" name="任意多边形 37"/>
              <p:cNvSpPr/>
              <p:nvPr/>
            </p:nvSpPr>
            <p:spPr>
              <a:xfrm>
                <a:off x="6943816" y="4648065"/>
                <a:ext cx="283627" cy="371578"/>
              </a:xfrm>
              <a:custGeom>
                <a:avLst/>
                <a:gdLst>
                  <a:gd name="connsiteX0" fmla="*/ 138994 w 283627"/>
                  <a:gd name="connsiteY0" fmla="*/ 0 h 371578"/>
                  <a:gd name="connsiteX1" fmla="*/ 283627 w 283627"/>
                  <a:gd name="connsiteY1" fmla="*/ 265221 h 371578"/>
                  <a:gd name="connsiteX2" fmla="*/ 272261 w 283627"/>
                  <a:gd name="connsiteY2" fmla="*/ 368457 h 371578"/>
                  <a:gd name="connsiteX3" fmla="*/ 271114 w 283627"/>
                  <a:gd name="connsiteY3" fmla="*/ 371578 h 371578"/>
                  <a:gd name="connsiteX4" fmla="*/ 177768 w 283627"/>
                  <a:gd name="connsiteY4" fmla="*/ 326611 h 371578"/>
                  <a:gd name="connsiteX5" fmla="*/ 32839 w 283627"/>
                  <a:gd name="connsiteY5" fmla="*/ 238564 h 371578"/>
                  <a:gd name="connsiteX6" fmla="*/ 0 w 283627"/>
                  <a:gd name="connsiteY6" fmla="*/ 214008 h 371578"/>
                  <a:gd name="connsiteX7" fmla="*/ 5727 w 283627"/>
                  <a:gd name="connsiteY7" fmla="*/ 161985 h 371578"/>
                  <a:gd name="connsiteX8" fmla="*/ 138994 w 283627"/>
                  <a:gd name="connsiteY8" fmla="*/ 0 h 3715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83627" h="371578">
                    <a:moveTo>
                      <a:pt x="138994" y="0"/>
                    </a:moveTo>
                    <a:cubicBezTo>
                      <a:pt x="218873" y="0"/>
                      <a:pt x="283627" y="118743"/>
                      <a:pt x="283627" y="265221"/>
                    </a:cubicBezTo>
                    <a:cubicBezTo>
                      <a:pt x="283627" y="301841"/>
                      <a:pt x="279580" y="336727"/>
                      <a:pt x="272261" y="368457"/>
                    </a:cubicBezTo>
                    <a:lnTo>
                      <a:pt x="271114" y="371578"/>
                    </a:lnTo>
                    <a:lnTo>
                      <a:pt x="177768" y="326611"/>
                    </a:lnTo>
                    <a:cubicBezTo>
                      <a:pt x="127955" y="299551"/>
                      <a:pt x="79596" y="270153"/>
                      <a:pt x="32839" y="238564"/>
                    </a:cubicBezTo>
                    <a:lnTo>
                      <a:pt x="0" y="214008"/>
                    </a:lnTo>
                    <a:lnTo>
                      <a:pt x="5727" y="161985"/>
                    </a:lnTo>
                    <a:cubicBezTo>
                      <a:pt x="27683" y="66793"/>
                      <a:pt x="79085" y="0"/>
                      <a:pt x="138994" y="0"/>
                    </a:cubicBezTo>
                    <a:close/>
                  </a:path>
                </a:pathLst>
              </a:cu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6581314" y="3006940"/>
                <a:ext cx="362502" cy="314787"/>
              </a:xfrm>
              <a:prstGeom prst="ellipse">
                <a:avLst/>
              </a:prstGeom>
              <a:solidFill>
                <a:srgbClr val="73A9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89" name="椭圆 4"/>
            <p:cNvSpPr/>
            <p:nvPr/>
          </p:nvSpPr>
          <p:spPr>
            <a:xfrm>
              <a:off x="6554603" y="2033373"/>
              <a:ext cx="180705" cy="201297"/>
            </a:xfrm>
            <a:custGeom>
              <a:avLst/>
              <a:gdLst>
                <a:gd name="connsiteX0" fmla="*/ 0 w 779755"/>
                <a:gd name="connsiteY0" fmla="*/ 389878 h 779755"/>
                <a:gd name="connsiteX1" fmla="*/ 389878 w 779755"/>
                <a:gd name="connsiteY1" fmla="*/ 0 h 779755"/>
                <a:gd name="connsiteX2" fmla="*/ 779756 w 779755"/>
                <a:gd name="connsiteY2" fmla="*/ 389878 h 779755"/>
                <a:gd name="connsiteX3" fmla="*/ 389878 w 779755"/>
                <a:gd name="connsiteY3" fmla="*/ 779756 h 779755"/>
                <a:gd name="connsiteX4" fmla="*/ 0 w 779755"/>
                <a:gd name="connsiteY4" fmla="*/ 389878 h 779755"/>
                <a:gd name="connsiteX0" fmla="*/ 41 w 779797"/>
                <a:gd name="connsiteY0" fmla="*/ 478778 h 868656"/>
                <a:gd name="connsiteX1" fmla="*/ 408969 w 779797"/>
                <a:gd name="connsiteY1" fmla="*/ 0 h 868656"/>
                <a:gd name="connsiteX2" fmla="*/ 779797 w 779797"/>
                <a:gd name="connsiteY2" fmla="*/ 478778 h 868656"/>
                <a:gd name="connsiteX3" fmla="*/ 389919 w 779797"/>
                <a:gd name="connsiteY3" fmla="*/ 868656 h 868656"/>
                <a:gd name="connsiteX4" fmla="*/ 41 w 779797"/>
                <a:gd name="connsiteY4" fmla="*/ 478778 h 8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797" h="868656">
                  <a:moveTo>
                    <a:pt x="41" y="478778"/>
                  </a:moveTo>
                  <a:cubicBezTo>
                    <a:pt x="3216" y="334002"/>
                    <a:pt x="193645" y="0"/>
                    <a:pt x="408969" y="0"/>
                  </a:cubicBezTo>
                  <a:cubicBezTo>
                    <a:pt x="624293" y="0"/>
                    <a:pt x="779797" y="263454"/>
                    <a:pt x="779797" y="478778"/>
                  </a:cubicBezTo>
                  <a:cubicBezTo>
                    <a:pt x="779797" y="694102"/>
                    <a:pt x="605243" y="868656"/>
                    <a:pt x="389919" y="868656"/>
                  </a:cubicBezTo>
                  <a:cubicBezTo>
                    <a:pt x="174595" y="868656"/>
                    <a:pt x="-3134" y="623554"/>
                    <a:pt x="41" y="478778"/>
                  </a:cubicBezTo>
                  <a:close/>
                </a:path>
              </a:pathLst>
            </a:custGeom>
            <a:solidFill>
              <a:srgbClr val="73A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90" name="椭圆 4"/>
            <p:cNvSpPr/>
            <p:nvPr/>
          </p:nvSpPr>
          <p:spPr>
            <a:xfrm>
              <a:off x="9011349" y="1308461"/>
              <a:ext cx="180705" cy="201297"/>
            </a:xfrm>
            <a:custGeom>
              <a:avLst/>
              <a:gdLst>
                <a:gd name="connsiteX0" fmla="*/ 0 w 779755"/>
                <a:gd name="connsiteY0" fmla="*/ 389878 h 779755"/>
                <a:gd name="connsiteX1" fmla="*/ 389878 w 779755"/>
                <a:gd name="connsiteY1" fmla="*/ 0 h 779755"/>
                <a:gd name="connsiteX2" fmla="*/ 779756 w 779755"/>
                <a:gd name="connsiteY2" fmla="*/ 389878 h 779755"/>
                <a:gd name="connsiteX3" fmla="*/ 389878 w 779755"/>
                <a:gd name="connsiteY3" fmla="*/ 779756 h 779755"/>
                <a:gd name="connsiteX4" fmla="*/ 0 w 779755"/>
                <a:gd name="connsiteY4" fmla="*/ 389878 h 779755"/>
                <a:gd name="connsiteX0" fmla="*/ 41 w 779797"/>
                <a:gd name="connsiteY0" fmla="*/ 478778 h 868656"/>
                <a:gd name="connsiteX1" fmla="*/ 408969 w 779797"/>
                <a:gd name="connsiteY1" fmla="*/ 0 h 868656"/>
                <a:gd name="connsiteX2" fmla="*/ 779797 w 779797"/>
                <a:gd name="connsiteY2" fmla="*/ 478778 h 868656"/>
                <a:gd name="connsiteX3" fmla="*/ 389919 w 779797"/>
                <a:gd name="connsiteY3" fmla="*/ 868656 h 868656"/>
                <a:gd name="connsiteX4" fmla="*/ 41 w 779797"/>
                <a:gd name="connsiteY4" fmla="*/ 478778 h 86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9797" h="868656">
                  <a:moveTo>
                    <a:pt x="41" y="478778"/>
                  </a:moveTo>
                  <a:cubicBezTo>
                    <a:pt x="3216" y="334002"/>
                    <a:pt x="193645" y="0"/>
                    <a:pt x="408969" y="0"/>
                  </a:cubicBezTo>
                  <a:cubicBezTo>
                    <a:pt x="624293" y="0"/>
                    <a:pt x="779797" y="263454"/>
                    <a:pt x="779797" y="478778"/>
                  </a:cubicBezTo>
                  <a:cubicBezTo>
                    <a:pt x="779797" y="694102"/>
                    <a:pt x="605243" y="868656"/>
                    <a:pt x="389919" y="868656"/>
                  </a:cubicBezTo>
                  <a:cubicBezTo>
                    <a:pt x="174595" y="868656"/>
                    <a:pt x="-3134" y="623554"/>
                    <a:pt x="41" y="478778"/>
                  </a:cubicBezTo>
                  <a:close/>
                </a:path>
              </a:pathLst>
            </a:custGeom>
            <a:solidFill>
              <a:srgbClr val="73A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11215891" y="4880205"/>
              <a:ext cx="203446" cy="203446"/>
            </a:xfrm>
            <a:prstGeom prst="ellipse">
              <a:avLst/>
            </a:prstGeom>
            <a:solidFill>
              <a:srgbClr val="73A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9535080" y="5238499"/>
              <a:ext cx="203446" cy="203446"/>
            </a:xfrm>
            <a:prstGeom prst="ellipse">
              <a:avLst/>
            </a:prstGeom>
            <a:solidFill>
              <a:srgbClr val="73A9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992434" y="1339519"/>
            <a:ext cx="978985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6000" b="1" dirty="0" smtClean="0"/>
              <a:t> </a:t>
            </a:r>
            <a:r>
              <a:rPr lang="en-US" altLang="zh-CN" sz="6000" b="1" dirty="0" smtClean="0">
                <a:solidFill>
                  <a:srgbClr val="00CCFF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Disaster Preparedness</a:t>
            </a:r>
          </a:p>
          <a:p>
            <a:pPr algn="ctr"/>
            <a:endParaRPr lang="en-US" altLang="zh-CN" sz="6000" b="1" dirty="0">
              <a:solidFill>
                <a:srgbClr val="00CC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60794" y="3942465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  <a:latin typeface="Helvetica Neue" charset="0"/>
              </a:rPr>
              <a:t>Group </a:t>
            </a:r>
            <a:r>
              <a:rPr lang="en-US" altLang="zh-CN" b="1" dirty="0" smtClean="0">
                <a:solidFill>
                  <a:schemeClr val="bg1"/>
                </a:solidFill>
                <a:latin typeface="Helvetica Neue" charset="0"/>
              </a:rPr>
              <a:t>members:</a:t>
            </a:r>
            <a:endParaRPr lang="en-US" altLang="zh-CN" b="1" dirty="0">
              <a:solidFill>
                <a:schemeClr val="bg1"/>
              </a:solidFill>
              <a:latin typeface="Helvetica Neue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 err="1">
                <a:solidFill>
                  <a:schemeClr val="bg1"/>
                </a:solidFill>
                <a:latin typeface="Helvetica Neue" charset="0"/>
              </a:rPr>
              <a:t>Yitian</a:t>
            </a:r>
            <a:r>
              <a:rPr lang="en-US" altLang="zh-CN" sz="1600" dirty="0">
                <a:solidFill>
                  <a:schemeClr val="bg1"/>
                </a:solidFill>
                <a:latin typeface="Helvetica Neue" charset="0"/>
              </a:rPr>
              <a:t> </a:t>
            </a:r>
            <a:r>
              <a:rPr lang="en-US" altLang="zh-CN" sz="1600" dirty="0" err="1" smtClean="0">
                <a:solidFill>
                  <a:schemeClr val="bg1"/>
                </a:solidFill>
                <a:latin typeface="Helvetica Neue" charset="0"/>
              </a:rPr>
              <a:t>Guo</a:t>
            </a:r>
            <a:endParaRPr lang="en-US" altLang="zh-CN" sz="1600" dirty="0">
              <a:solidFill>
                <a:schemeClr val="bg1"/>
              </a:solidFill>
              <a:latin typeface="Helvetica Neue" charset="0"/>
            </a:endParaRPr>
          </a:p>
          <a:p>
            <a:pPr lvl="1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Helvetica Neue" charset="0"/>
              </a:rPr>
              <a:t>Yusi</a:t>
            </a:r>
            <a:r>
              <a:rPr lang="zh-CN" altLang="en-US" sz="1600" dirty="0" smtClean="0">
                <a:solidFill>
                  <a:schemeClr val="bg1"/>
                </a:solidFill>
                <a:latin typeface="Helvetica Neue" charset="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Helvetica Neue" charset="0"/>
              </a:rPr>
              <a:t>Liu</a:t>
            </a:r>
          </a:p>
          <a:p>
            <a:pPr lvl="1">
              <a:lnSpc>
                <a:spcPct val="150000"/>
              </a:lnSpc>
            </a:pPr>
            <a:r>
              <a:rPr lang="en-US" altLang="zh-CN" sz="1600" dirty="0" err="1" smtClean="0">
                <a:solidFill>
                  <a:schemeClr val="bg1"/>
                </a:solidFill>
                <a:latin typeface="Helvetica Neue" charset="0"/>
              </a:rPr>
              <a:t>Chuhan</a:t>
            </a:r>
            <a:r>
              <a:rPr lang="en-US" altLang="zh-CN" sz="1600" dirty="0">
                <a:solidFill>
                  <a:schemeClr val="bg1"/>
                </a:solidFill>
                <a:latin typeface="Helvetica Neue" charset="0"/>
              </a:rPr>
              <a:t> </a:t>
            </a:r>
            <a:r>
              <a:rPr lang="en-US" altLang="zh-CN" sz="1600" dirty="0" smtClean="0">
                <a:solidFill>
                  <a:schemeClr val="bg1"/>
                </a:solidFill>
                <a:latin typeface="Helvetica Neue" charset="0"/>
              </a:rPr>
              <a:t>Li</a:t>
            </a:r>
            <a:endParaRPr lang="en-US" altLang="zh-CN" sz="1600" dirty="0" smtClean="0">
              <a:solidFill>
                <a:schemeClr val="bg1"/>
              </a:solidFill>
              <a:latin typeface="Helvetica Neue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01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 smtClean="0">
                <a:solidFill>
                  <a:schemeClr val="bg1"/>
                </a:solidFill>
              </a:rPr>
              <a:t>First</a:t>
            </a:r>
            <a:r>
              <a:rPr lang="zh-CN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zh-CN" b="1" dirty="0" smtClean="0">
                <a:solidFill>
                  <a:schemeClr val="bg1"/>
                </a:solidFill>
              </a:rPr>
              <a:t>Design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00350" y="1451344"/>
            <a:ext cx="6757988" cy="5130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683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546" y="0"/>
            <a:ext cx="10392032" cy="6849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712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226" y="192677"/>
            <a:ext cx="11445834" cy="655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19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58" y="247135"/>
            <a:ext cx="11019607" cy="6227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1696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138" y="500063"/>
            <a:ext cx="10058400" cy="565508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" y="224081"/>
            <a:ext cx="10813497" cy="620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356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Technology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chemeClr val="bg1"/>
                </a:solidFill>
              </a:rPr>
              <a:t>Front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end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Angular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dirty="0" smtClean="0">
                <a:solidFill>
                  <a:schemeClr val="bg1"/>
                </a:solidFill>
              </a:rPr>
              <a:t>Back end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Flask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(REST</a:t>
            </a:r>
            <a:r>
              <a:rPr lang="zh-CN" altLang="en-US" dirty="0" smtClean="0">
                <a:solidFill>
                  <a:schemeClr val="bg1"/>
                </a:solidFill>
              </a:rPr>
              <a:t> </a:t>
            </a:r>
            <a:r>
              <a:rPr lang="en-US" altLang="zh-CN" dirty="0" smtClean="0">
                <a:solidFill>
                  <a:schemeClr val="bg1"/>
                </a:solidFill>
              </a:rPr>
              <a:t>API)</a:t>
            </a:r>
          </a:p>
          <a:p>
            <a:endParaRPr lang="en-US" altLang="zh-CN" dirty="0" smtClean="0">
              <a:solidFill>
                <a:schemeClr val="bg1"/>
              </a:solidFill>
            </a:endParaRPr>
          </a:p>
          <a:p>
            <a:r>
              <a:rPr lang="en-US" altLang="zh-CN" dirty="0" smtClean="0">
                <a:solidFill>
                  <a:schemeClr val="bg1"/>
                </a:solidFill>
              </a:rPr>
              <a:t>Database</a:t>
            </a:r>
            <a:r>
              <a:rPr lang="zh-CN" altLang="en-US" dirty="0" smtClean="0">
                <a:solidFill>
                  <a:schemeClr val="bg1"/>
                </a:solidFill>
              </a:rPr>
              <a:t>：</a:t>
            </a:r>
            <a:r>
              <a:rPr lang="en-US" altLang="zh-CN" dirty="0" smtClean="0">
                <a:solidFill>
                  <a:schemeClr val="bg1"/>
                </a:solidFill>
              </a:rPr>
              <a:t>MySQL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667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81501" y="3625850"/>
            <a:ext cx="3428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one</a:t>
            </a:r>
            <a:endParaRPr lang="zh-CN" altLang="en-US" sz="4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93166" y="2452189"/>
            <a:ext cx="611920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 smtClean="0">
                <a:solidFill>
                  <a:srgbClr val="00CC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Proposal</a:t>
            </a:r>
            <a:endParaRPr lang="zh-CN" altLang="en-US" sz="6000" b="1" dirty="0">
              <a:solidFill>
                <a:srgbClr val="00CC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432301" y="2292350"/>
            <a:ext cx="3314699" cy="0"/>
          </a:xfrm>
          <a:prstGeom prst="line">
            <a:avLst/>
          </a:prstGeom>
          <a:ln w="76200"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432301" y="4565650"/>
            <a:ext cx="3314699" cy="0"/>
          </a:xfrm>
          <a:prstGeom prst="line">
            <a:avLst/>
          </a:prstGeom>
          <a:ln w="76200"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762614" y="1676400"/>
            <a:ext cx="1404151" cy="520700"/>
            <a:chOff x="283866" y="1128037"/>
            <a:chExt cx="2882900" cy="1069063"/>
          </a:xfrm>
        </p:grpSpPr>
        <p:sp>
          <p:nvSpPr>
            <p:cNvPr id="20" name="矩形 19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665866" y="1516518"/>
            <a:ext cx="2882900" cy="1069063"/>
            <a:chOff x="283866" y="1128037"/>
            <a:chExt cx="2882900" cy="1069063"/>
          </a:xfrm>
        </p:grpSpPr>
        <p:sp>
          <p:nvSpPr>
            <p:cNvPr id="23" name="矩形 22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189695" y="5719994"/>
            <a:ext cx="2882900" cy="1069063"/>
            <a:chOff x="283866" y="1128037"/>
            <a:chExt cx="2882900" cy="1069063"/>
          </a:xfrm>
        </p:grpSpPr>
        <p:sp>
          <p:nvSpPr>
            <p:cNvPr id="26" name="矩形 25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89650" y="170455"/>
            <a:ext cx="2882900" cy="1069063"/>
            <a:chOff x="283866" y="1128037"/>
            <a:chExt cx="2882900" cy="1069063"/>
          </a:xfrm>
        </p:grpSpPr>
        <p:sp>
          <p:nvSpPr>
            <p:cNvPr id="29" name="矩形 28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381775" y="1389775"/>
            <a:ext cx="737049" cy="273319"/>
            <a:chOff x="283866" y="1128037"/>
            <a:chExt cx="2882900" cy="1069063"/>
          </a:xfrm>
        </p:grpSpPr>
        <p:sp>
          <p:nvSpPr>
            <p:cNvPr id="32" name="矩形 31"/>
            <p:cNvSpPr/>
            <p:nvPr/>
          </p:nvSpPr>
          <p:spPr>
            <a:xfrm rot="19634015">
              <a:off x="283866" y="1128037"/>
              <a:ext cx="2882900" cy="289159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738791" y="4026046"/>
            <a:ext cx="737049" cy="273319"/>
            <a:chOff x="283866" y="1128037"/>
            <a:chExt cx="2882900" cy="1069063"/>
          </a:xfrm>
        </p:grpSpPr>
        <p:sp>
          <p:nvSpPr>
            <p:cNvPr id="35" name="矩形 34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08961" y="5416696"/>
            <a:ext cx="737049" cy="273319"/>
            <a:chOff x="283866" y="1128037"/>
            <a:chExt cx="2882900" cy="1069063"/>
          </a:xfrm>
        </p:grpSpPr>
        <p:sp>
          <p:nvSpPr>
            <p:cNvPr id="38" name="矩形 37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893090" y="3690154"/>
            <a:ext cx="2882900" cy="1069063"/>
            <a:chOff x="283866" y="1128037"/>
            <a:chExt cx="2882900" cy="1069063"/>
          </a:xfrm>
        </p:grpSpPr>
        <p:sp>
          <p:nvSpPr>
            <p:cNvPr id="41" name="矩形 40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888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 3"/>
          <p:cNvSpPr/>
          <p:nvPr/>
        </p:nvSpPr>
        <p:spPr>
          <a:xfrm>
            <a:off x="583175" y="1218613"/>
            <a:ext cx="5257884" cy="5093513"/>
          </a:xfrm>
          <a:prstGeom prst="roundRect">
            <a:avLst>
              <a:gd name="adj" fmla="val 0"/>
            </a:avLst>
          </a:prstGeom>
          <a:solidFill>
            <a:schemeClr val="bg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71043" y="2034403"/>
            <a:ext cx="4917513" cy="3688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latin typeface="Calibri" panose="020F0502020204030204" pitchFamily="34" charset="0"/>
              </a:defRPr>
            </a:lvl2pPr>
            <a:lvl3pPr marL="1143000" indent="-228600">
              <a:defRPr>
                <a:latin typeface="Calibri" panose="020F0502020204030204" pitchFamily="34" charset="0"/>
              </a:defRPr>
            </a:lvl3pPr>
            <a:lvl4pPr marL="1600200" indent="-228600">
              <a:defRPr>
                <a:latin typeface="Calibri" panose="020F0502020204030204" pitchFamily="34" charset="0"/>
              </a:defRPr>
            </a:lvl4pPr>
            <a:lvl5pPr marL="2057400" indent="-228600">
              <a:defRPr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latin typeface="Calibri" panose="020F0502020204030204" pitchFamily="34" charset="0"/>
              </a:defRPr>
            </a:lvl9pPr>
          </a:lstStyle>
          <a:p>
            <a:pPr>
              <a:lnSpc>
                <a:spcPts val="19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b="1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Q: Who will be the users of this app?</a:t>
            </a:r>
            <a:endParaRPr lang="zh-CN" altLang="zh-CN" sz="1200" b="1" kern="1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ts val="19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A: </a:t>
            </a:r>
            <a:r>
              <a:rPr lang="en-US" altLang="zh-CN" sz="1200" kern="0" dirty="0">
                <a:solidFill>
                  <a:srgbClr val="00CCFF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Adults and teenagers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, not for children.</a:t>
            </a:r>
            <a:endParaRPr lang="zh-CN" altLang="zh-CN" sz="1200" kern="1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indent="330200">
              <a:lnSpc>
                <a:spcPts val="19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 </a:t>
            </a:r>
            <a:endParaRPr lang="zh-CN" altLang="zh-CN" sz="1200" kern="1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ts val="19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b="1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Q: What will be the situations when users need this app?</a:t>
            </a:r>
            <a:endParaRPr lang="zh-CN" altLang="zh-CN" sz="1200" b="1" kern="1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ts val="19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A: </a:t>
            </a:r>
          </a:p>
          <a:p>
            <a:pPr marL="228600" indent="-228600">
              <a:lnSpc>
                <a:spcPts val="1900"/>
              </a:lnSpc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kern="0" dirty="0">
                <a:solidFill>
                  <a:srgbClr val="00CCFF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Before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a disaster, users use the app to prepare reasonable amount of food, water and other </a:t>
            </a:r>
            <a:r>
              <a:rPr lang="en-US" altLang="zh-CN" sz="1200" kern="0" dirty="0">
                <a:solidFill>
                  <a:srgbClr val="FFFF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emergency supplies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. </a:t>
            </a:r>
          </a:p>
          <a:p>
            <a:pPr marL="228600" indent="-228600">
              <a:lnSpc>
                <a:spcPts val="1900"/>
              </a:lnSpc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kern="0" dirty="0">
                <a:solidFill>
                  <a:srgbClr val="00CCFF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During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a disaster, they know the </a:t>
            </a:r>
            <a:r>
              <a:rPr lang="en-US" altLang="zh-CN" sz="1200" kern="0" dirty="0">
                <a:solidFill>
                  <a:srgbClr val="FFFF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hospitals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and food </a:t>
            </a:r>
            <a:r>
              <a:rPr lang="en-US" altLang="zh-CN" sz="1200" kern="0" dirty="0">
                <a:solidFill>
                  <a:srgbClr val="FFFF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supplies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’ </a:t>
            </a:r>
            <a:r>
              <a:rPr lang="en-US" altLang="zh-CN" sz="1200" kern="0" dirty="0">
                <a:solidFill>
                  <a:srgbClr val="FFFF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conditions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 from the app. </a:t>
            </a:r>
          </a:p>
          <a:p>
            <a:pPr marL="228600" indent="-228600">
              <a:lnSpc>
                <a:spcPts val="1900"/>
              </a:lnSpc>
              <a:buAutoNum type="arabicPeriod"/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kern="0" dirty="0">
                <a:solidFill>
                  <a:srgbClr val="00CCFF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After 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a disaster, they can learn from their experience and </a:t>
            </a:r>
            <a:r>
              <a:rPr lang="en-US" altLang="zh-CN" sz="1200" kern="0" dirty="0">
                <a:solidFill>
                  <a:srgbClr val="FFFF00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adjust the amount 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of different demands to ensure a better preparation for the next disaster.</a:t>
            </a:r>
            <a:endParaRPr lang="zh-CN" altLang="zh-CN" sz="1200" kern="1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ts val="19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 </a:t>
            </a:r>
            <a:endParaRPr lang="zh-CN" altLang="zh-CN" sz="1200" kern="1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>
              <a:lnSpc>
                <a:spcPts val="1900"/>
              </a:lnSpc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</a:pPr>
            <a:r>
              <a:rPr lang="en-US" altLang="zh-CN" sz="1200" b="1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Q: What is the most important expectation for the app?</a:t>
            </a:r>
            <a:endParaRPr lang="zh-CN" altLang="zh-CN" sz="1200" b="1" kern="1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  <a:p>
            <a:pPr algn="just">
              <a:spcAft>
                <a:spcPts val="0"/>
              </a:spcAft>
            </a:pP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A: To be </a:t>
            </a:r>
            <a:r>
              <a:rPr lang="en-US" altLang="zh-CN" sz="1200" kern="0" dirty="0">
                <a:solidFill>
                  <a:srgbClr val="00CCFF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practical 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and </a:t>
            </a:r>
            <a:r>
              <a:rPr lang="en-US" altLang="zh-CN" sz="1200" kern="0" dirty="0">
                <a:solidFill>
                  <a:srgbClr val="00CCFF"/>
                </a:solidFill>
                <a:latin typeface="Lantinghei SC Extralight" charset="-122"/>
                <a:ea typeface="Lantinghei SC Extralight" charset="-122"/>
                <a:cs typeface="Lantinghei SC Extralight" charset="-122"/>
              </a:rPr>
              <a:t>easy </a:t>
            </a:r>
            <a:r>
              <a:rPr lang="en-US" altLang="zh-CN" sz="1200" kern="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to use</a:t>
            </a:r>
            <a:r>
              <a:rPr lang="en-US" altLang="zh-CN" sz="1200" kern="100" dirty="0">
                <a:latin typeface="Lantinghei SC Extralight" charset="-122"/>
                <a:ea typeface="Lantinghei SC Extralight" charset="-122"/>
                <a:cs typeface="Lantinghei SC Extralight" charset="-122"/>
              </a:rPr>
              <a:t> </a:t>
            </a:r>
            <a:endParaRPr lang="zh-CN" altLang="zh-CN" sz="1200" kern="100" dirty="0">
              <a:latin typeface="Lantinghei SC Extralight" charset="-122"/>
              <a:ea typeface="Lantinghei SC Extralight" charset="-122"/>
              <a:cs typeface="Lantinghei SC Extralight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275579" y="1372709"/>
            <a:ext cx="37554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>
                <a:solidFill>
                  <a:srgbClr val="00CC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Interview</a:t>
            </a:r>
            <a:endParaRPr lang="zh-CN" altLang="en-US" sz="2400" b="1" dirty="0">
              <a:solidFill>
                <a:srgbClr val="00CC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260227" y="773578"/>
            <a:ext cx="645896" cy="645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1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016669" y="283869"/>
            <a:ext cx="6158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 smtClean="0">
                <a:solidFill>
                  <a:srgbClr val="00CC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User Study</a:t>
            </a:r>
            <a:endParaRPr lang="zh-CN" altLang="en-US" sz="4000" b="1" dirty="0">
              <a:solidFill>
                <a:srgbClr val="00CC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6557" y="1100138"/>
            <a:ext cx="3786335" cy="5048447"/>
          </a:xfrm>
          <a:prstGeom prst="rect">
            <a:avLst/>
          </a:prstGeom>
        </p:spPr>
      </p:pic>
      <p:sp>
        <p:nvSpPr>
          <p:cNvPr id="16" name="椭圆 15"/>
          <p:cNvSpPr/>
          <p:nvPr/>
        </p:nvSpPr>
        <p:spPr>
          <a:xfrm>
            <a:off x="10557223" y="991755"/>
            <a:ext cx="645896" cy="64589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solidFill>
                  <a:schemeClr val="tx2"/>
                </a:solidFill>
              </a:rPr>
              <a:t>2</a:t>
            </a:r>
            <a:endParaRPr lang="zh-CN" altLang="en-US" sz="28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99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866" y="639376"/>
            <a:ext cx="4865399" cy="593441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880" y="201047"/>
            <a:ext cx="5305503" cy="6372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78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81501" y="3625850"/>
            <a:ext cx="3428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two</a:t>
            </a:r>
            <a:endParaRPr lang="zh-CN" altLang="en-US" sz="4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09299" y="2534928"/>
            <a:ext cx="50870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smtClean="0">
                <a:solidFill>
                  <a:srgbClr val="00CC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Task Analysis</a:t>
            </a:r>
            <a:endParaRPr lang="zh-CN" altLang="en-US" sz="5400" b="1" dirty="0">
              <a:solidFill>
                <a:srgbClr val="00CC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432301" y="2292350"/>
            <a:ext cx="3314699" cy="0"/>
          </a:xfrm>
          <a:prstGeom prst="line">
            <a:avLst/>
          </a:prstGeom>
          <a:ln w="76200"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432301" y="4565650"/>
            <a:ext cx="3314699" cy="0"/>
          </a:xfrm>
          <a:prstGeom prst="line">
            <a:avLst/>
          </a:prstGeom>
          <a:ln w="76200"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762614" y="1676400"/>
            <a:ext cx="1404151" cy="520700"/>
            <a:chOff x="283866" y="1128037"/>
            <a:chExt cx="2882900" cy="1069063"/>
          </a:xfrm>
        </p:grpSpPr>
        <p:sp>
          <p:nvSpPr>
            <p:cNvPr id="20" name="矩形 19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665866" y="1516518"/>
            <a:ext cx="2882900" cy="1069063"/>
            <a:chOff x="283866" y="1128037"/>
            <a:chExt cx="2882900" cy="1069063"/>
          </a:xfrm>
        </p:grpSpPr>
        <p:sp>
          <p:nvSpPr>
            <p:cNvPr id="23" name="矩形 22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867399" y="4919127"/>
            <a:ext cx="2882900" cy="1069063"/>
            <a:chOff x="283866" y="1128037"/>
            <a:chExt cx="2882900" cy="1069063"/>
          </a:xfrm>
        </p:grpSpPr>
        <p:sp>
          <p:nvSpPr>
            <p:cNvPr id="26" name="矩形 25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89650" y="170455"/>
            <a:ext cx="2882900" cy="1069063"/>
            <a:chOff x="283866" y="1128037"/>
            <a:chExt cx="2882900" cy="1069063"/>
          </a:xfrm>
        </p:grpSpPr>
        <p:sp>
          <p:nvSpPr>
            <p:cNvPr id="29" name="矩形 28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381775" y="1389775"/>
            <a:ext cx="737049" cy="273319"/>
            <a:chOff x="283866" y="1128037"/>
            <a:chExt cx="2882900" cy="1069063"/>
          </a:xfrm>
        </p:grpSpPr>
        <p:sp>
          <p:nvSpPr>
            <p:cNvPr id="32" name="矩形 31"/>
            <p:cNvSpPr/>
            <p:nvPr/>
          </p:nvSpPr>
          <p:spPr>
            <a:xfrm rot="19634015">
              <a:off x="283866" y="1128037"/>
              <a:ext cx="2882900" cy="289159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738791" y="4026046"/>
            <a:ext cx="737049" cy="273319"/>
            <a:chOff x="283866" y="1128037"/>
            <a:chExt cx="2882900" cy="1069063"/>
          </a:xfrm>
        </p:grpSpPr>
        <p:sp>
          <p:nvSpPr>
            <p:cNvPr id="35" name="矩形 34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08961" y="5416696"/>
            <a:ext cx="737049" cy="273319"/>
            <a:chOff x="283866" y="1128037"/>
            <a:chExt cx="2882900" cy="1069063"/>
          </a:xfrm>
        </p:grpSpPr>
        <p:sp>
          <p:nvSpPr>
            <p:cNvPr id="38" name="矩形 37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893090" y="3690154"/>
            <a:ext cx="2882900" cy="1069063"/>
            <a:chOff x="283866" y="1128037"/>
            <a:chExt cx="2882900" cy="1069063"/>
          </a:xfrm>
        </p:grpSpPr>
        <p:sp>
          <p:nvSpPr>
            <p:cNvPr id="41" name="矩形 40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44647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700" y="546100"/>
            <a:ext cx="8597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402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685800"/>
            <a:ext cx="8940800" cy="547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64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3800" y="431800"/>
            <a:ext cx="7251700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7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381501" y="3625850"/>
            <a:ext cx="3428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800" b="1" dirty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Part three</a:t>
            </a:r>
            <a:endParaRPr lang="zh-CN" altLang="en-US" sz="4800" b="1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318001" y="2292350"/>
            <a:ext cx="355599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600" b="1" dirty="0" smtClean="0">
                <a:solidFill>
                  <a:srgbClr val="00CC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Design</a:t>
            </a:r>
            <a:endParaRPr lang="zh-CN" altLang="en-US" sz="6600" b="1" dirty="0">
              <a:solidFill>
                <a:srgbClr val="00CC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4432301" y="2292350"/>
            <a:ext cx="3314699" cy="0"/>
          </a:xfrm>
          <a:prstGeom prst="line">
            <a:avLst/>
          </a:prstGeom>
          <a:ln w="76200"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4432301" y="4565650"/>
            <a:ext cx="3314699" cy="0"/>
          </a:xfrm>
          <a:prstGeom prst="line">
            <a:avLst/>
          </a:prstGeom>
          <a:ln w="76200">
            <a:solidFill>
              <a:srgbClr val="00CC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1762614" y="1676400"/>
            <a:ext cx="1404151" cy="520700"/>
            <a:chOff x="283866" y="1128037"/>
            <a:chExt cx="2882900" cy="1069063"/>
          </a:xfrm>
        </p:grpSpPr>
        <p:sp>
          <p:nvSpPr>
            <p:cNvPr id="20" name="矩形 19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5936659" y="4919127"/>
            <a:ext cx="2882900" cy="1069063"/>
            <a:chOff x="283866" y="1128037"/>
            <a:chExt cx="2882900" cy="1069063"/>
          </a:xfrm>
        </p:grpSpPr>
        <p:sp>
          <p:nvSpPr>
            <p:cNvPr id="26" name="矩形 25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89650" y="170455"/>
            <a:ext cx="2882900" cy="1069063"/>
            <a:chOff x="283866" y="1128037"/>
            <a:chExt cx="2882900" cy="1069063"/>
          </a:xfrm>
        </p:grpSpPr>
        <p:sp>
          <p:nvSpPr>
            <p:cNvPr id="29" name="矩形 28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8381775" y="1389775"/>
            <a:ext cx="737049" cy="273319"/>
            <a:chOff x="283866" y="1128037"/>
            <a:chExt cx="2882900" cy="1069063"/>
          </a:xfrm>
        </p:grpSpPr>
        <p:sp>
          <p:nvSpPr>
            <p:cNvPr id="32" name="矩形 31"/>
            <p:cNvSpPr/>
            <p:nvPr/>
          </p:nvSpPr>
          <p:spPr>
            <a:xfrm rot="19634015">
              <a:off x="283866" y="1128037"/>
              <a:ext cx="2882900" cy="289159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9738791" y="4026046"/>
            <a:ext cx="737049" cy="273319"/>
            <a:chOff x="283866" y="1128037"/>
            <a:chExt cx="2882900" cy="1069063"/>
          </a:xfrm>
        </p:grpSpPr>
        <p:sp>
          <p:nvSpPr>
            <p:cNvPr id="35" name="矩形 34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208961" y="5416696"/>
            <a:ext cx="737049" cy="273319"/>
            <a:chOff x="283866" y="1128037"/>
            <a:chExt cx="2882900" cy="1069063"/>
          </a:xfrm>
        </p:grpSpPr>
        <p:sp>
          <p:nvSpPr>
            <p:cNvPr id="38" name="矩形 37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893090" y="3690154"/>
            <a:ext cx="2882900" cy="1069063"/>
            <a:chOff x="283866" y="1128037"/>
            <a:chExt cx="2882900" cy="1069063"/>
          </a:xfrm>
        </p:grpSpPr>
        <p:sp>
          <p:nvSpPr>
            <p:cNvPr id="41" name="矩形 40"/>
            <p:cNvSpPr/>
            <p:nvPr/>
          </p:nvSpPr>
          <p:spPr>
            <a:xfrm rot="19634015">
              <a:off x="283866" y="1128037"/>
              <a:ext cx="2882900" cy="289160"/>
            </a:xfrm>
            <a:prstGeom prst="rect">
              <a:avLst/>
            </a:prstGeom>
            <a:gradFill flip="none" rotWithShape="1">
              <a:gsLst>
                <a:gs pos="17000">
                  <a:schemeClr val="bg1">
                    <a:alpha val="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368300" y="1905000"/>
              <a:ext cx="292100" cy="2921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9601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4488</TotalTime>
  <Words>66</Words>
  <Application>Microsoft Macintosh PowerPoint</Application>
  <PresentationFormat>Widescreen</PresentationFormat>
  <Paragraphs>33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DengXian</vt:lpstr>
      <vt:lpstr>Helvetica Neue</vt:lpstr>
      <vt:lpstr>Lantinghei SC Demibold</vt:lpstr>
      <vt:lpstr>Lantinghei SC Extralight</vt:lpstr>
      <vt:lpstr>华文细黑</vt:lpstr>
      <vt:lpstr>等线</vt:lpstr>
      <vt:lpstr>等线 Light</vt:lpstr>
      <vt:lpstr>Arial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First Design</vt:lpstr>
      <vt:lpstr>PowerPoint Presentation</vt:lpstr>
      <vt:lpstr>PowerPoint Presentation</vt:lpstr>
      <vt:lpstr>PowerPoint Presentation</vt:lpstr>
      <vt:lpstr>PowerPoint Presentation</vt:lpstr>
      <vt:lpstr>Technology</vt:lpstr>
    </vt:vector>
  </TitlesOfParts>
  <LinksUpToDate>false</LinksUpToDate>
  <SharedDoc>false</SharedDoc>
  <HyperlinksChanged>false</HyperlinksChanged>
  <AppVersion>15.0037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Liu, Yusi</cp:lastModifiedBy>
  <cp:revision>103</cp:revision>
  <dcterms:created xsi:type="dcterms:W3CDTF">2016-05-29T05:24:16Z</dcterms:created>
  <dcterms:modified xsi:type="dcterms:W3CDTF">2018-04-13T03:27:18Z</dcterms:modified>
</cp:coreProperties>
</file>